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8"/>
  </p:notesMasterIdLst>
  <p:sldIdLst>
    <p:sldId id="263" r:id="rId2"/>
    <p:sldId id="256" r:id="rId3"/>
    <p:sldId id="258" r:id="rId4"/>
    <p:sldId id="259" r:id="rId5"/>
    <p:sldId id="260" r:id="rId6"/>
    <p:sldId id="261" r:id="rId7"/>
  </p:sldIdLst>
  <p:sldSz cx="9145588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3" autoAdjust="0"/>
    <p:restoredTop sz="96476" autoAdjust="0"/>
  </p:normalViewPr>
  <p:slideViewPr>
    <p:cSldViewPr>
      <p:cViewPr varScale="1">
        <p:scale>
          <a:sx n="87" d="100"/>
          <a:sy n="87" d="100"/>
        </p:scale>
        <p:origin x="-1434" y="-78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BADE9-5CC9-4CDE-B545-2674BD928C66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2671D-B3EC-4118-91EA-A4E8ECF062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2671D-B3EC-4118-91EA-A4E8ECF062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2130428"/>
            <a:ext cx="777375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3886200"/>
            <a:ext cx="64019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274641"/>
            <a:ext cx="205775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1" y="274641"/>
            <a:ext cx="602084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4406903"/>
            <a:ext cx="77737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906713"/>
            <a:ext cx="77737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1" y="1600203"/>
            <a:ext cx="40393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7" y="1600203"/>
            <a:ext cx="40393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535113"/>
            <a:ext cx="40408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2174875"/>
            <a:ext cx="40408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3" y="1535113"/>
            <a:ext cx="40424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3" y="2174875"/>
            <a:ext cx="404247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1" y="273050"/>
            <a:ext cx="30088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1" y="273053"/>
            <a:ext cx="51126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1" y="1435103"/>
            <a:ext cx="30088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4800600"/>
            <a:ext cx="54873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612775"/>
            <a:ext cx="54873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5367338"/>
            <a:ext cx="54873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1" y="274638"/>
            <a:ext cx="82310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1" y="1600203"/>
            <a:ext cx="82310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9" y="6356353"/>
            <a:ext cx="2133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4" y="6356353"/>
            <a:ext cx="2896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9" y="6356353"/>
            <a:ext cx="2133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Administrator\Desktop\新建文件夹\SP1+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5" descr="D:\Users\Administrator\Desktop\新建文件夹\WenPod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5748" y="2643182"/>
            <a:ext cx="1818922" cy="357190"/>
          </a:xfrm>
          <a:prstGeom prst="rect">
            <a:avLst/>
          </a:prstGeom>
          <a:noFill/>
        </p:spPr>
      </p:pic>
      <p:pic>
        <p:nvPicPr>
          <p:cNvPr id="7" name="图片 6" descr="1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208" y="2571744"/>
            <a:ext cx="314325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514" y="0"/>
            <a:ext cx="848954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572530" y="4714884"/>
            <a:ext cx="7472363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 smtClean="0">
                <a:solidFill>
                  <a:schemeClr val="bg1"/>
                </a:solidFill>
              </a:rPr>
              <a:t>TURN A SMARTPHONE </a:t>
            </a:r>
            <a:br>
              <a:rPr lang="en-US" altLang="zh-CN" sz="2800" b="1" dirty="0" smtClean="0">
                <a:solidFill>
                  <a:schemeClr val="bg1"/>
                </a:solidFill>
              </a:rPr>
            </a:br>
            <a:r>
              <a:rPr lang="en-US" altLang="zh-CN" sz="2800" b="1" dirty="0" smtClean="0">
                <a:solidFill>
                  <a:schemeClr val="bg1"/>
                </a:solidFill>
              </a:rPr>
              <a:t>INTO A CAMCORDER IN 1 sec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71957" y="5643578"/>
            <a:ext cx="57156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solidFill>
                  <a:schemeClr val="bg1"/>
                </a:solidFill>
              </a:rPr>
              <a:t>WenPod</a:t>
            </a:r>
            <a:r>
              <a:rPr lang="en-US" altLang="zh-CN" sz="1400" dirty="0" smtClean="0">
                <a:solidFill>
                  <a:schemeClr val="bg1"/>
                </a:solidFill>
              </a:rPr>
              <a:t> SP1+ Digital stabilizer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gimbal</a:t>
            </a:r>
            <a:r>
              <a:rPr lang="en-US" altLang="zh-CN" sz="1400" dirty="0" smtClean="0">
                <a:solidFill>
                  <a:schemeClr val="bg1"/>
                </a:solidFill>
              </a:rPr>
              <a:t> made for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. Combining self-proprietary A.I. technology and brushless motors , it empowers ordinary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 users to shoot remarkable video footage like a professional videographer</a:t>
            </a:r>
            <a:r>
              <a:rPr lang="en-US" altLang="zh-CN" sz="1400" dirty="0" smtClean="0"/>
              <a:t>.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2643968" y="4760601"/>
            <a:ext cx="650162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han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332" y="71414"/>
            <a:ext cx="4000528" cy="4679564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15406" y="5572140"/>
            <a:ext cx="2765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单手可持，全方位恒稳</a:t>
            </a:r>
            <a:endParaRPr lang="zh-CN" alt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     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3" name="图片 12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5588" cy="68611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5076" y="4977482"/>
            <a:ext cx="50397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b="1" dirty="0" smtClean="0">
                <a:solidFill>
                  <a:schemeClr val="bg1"/>
                </a:solidFill>
              </a:rPr>
              <a:t>TURN AT WILL.360°STABILIZED.</a:t>
            </a:r>
            <a:endParaRPr lang="zh-CN" altLang="en-US" sz="2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076" y="5507196"/>
            <a:ext cx="45005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Freely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turnable</a:t>
            </a:r>
            <a:r>
              <a:rPr lang="en-US" altLang="zh-CN" sz="1400" dirty="0" smtClean="0">
                <a:solidFill>
                  <a:schemeClr val="bg1"/>
                </a:solidFill>
              </a:rPr>
              <a:t> design allows video shooting with your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 in all position and direction. The brushless motors in both roll and tilt axis interact seamlessly to counteract your movement, keeping your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 stabilized at all times.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Administrator\Desktop\新建文件夹\GP1+\be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5604" y="3571876"/>
            <a:ext cx="4643470" cy="714372"/>
          </a:xfrm>
        </p:spPr>
        <p:txBody>
          <a:bodyPr>
            <a:noAutofit/>
          </a:bodyPr>
          <a:lstStyle/>
          <a:p>
            <a:pPr algn="l"/>
            <a:r>
              <a:rPr lang="en-US" altLang="zh-CN" sz="2800" b="1" dirty="0" smtClean="0">
                <a:solidFill>
                  <a:schemeClr val="bg1"/>
                </a:solidFill>
              </a:rPr>
              <a:t>ERGONOMIC HANDLE DESIGN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215604" y="2327782"/>
            <a:ext cx="442915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r>
              <a:rPr lang="en-US" altLang="zh-CN" sz="2900" b="1" dirty="0" smtClean="0">
                <a:solidFill>
                  <a:schemeClr val="bg1"/>
                </a:solidFill>
              </a:rPr>
              <a:t>TILT ANGLEJOYSTICK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5604" y="2906909"/>
            <a:ext cx="4429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zh-CN" sz="1400" dirty="0" smtClean="0">
                <a:solidFill>
                  <a:schemeClr val="bg1"/>
                </a:solidFill>
              </a:rPr>
              <a:t>Adjust your angle of </a:t>
            </a:r>
            <a:r>
              <a:rPr lang="en-US" altLang="zh-CN" sz="1400" dirty="0" smtClean="0">
                <a:solidFill>
                  <a:schemeClr val="bg1"/>
                </a:solidFill>
              </a:rPr>
              <a:t>shooting right at your finger tip.</a:t>
            </a:r>
            <a:endParaRPr lang="zh-CN" altLang="en-US" sz="1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5604" y="4036646"/>
            <a:ext cx="47871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Combining applied science, biotechnology and human engineering into one handle </a:t>
            </a:r>
            <a:r>
              <a:rPr lang="pt-BR" altLang="zh-CN" sz="1400" dirty="0" smtClean="0">
                <a:solidFill>
                  <a:schemeClr val="bg1"/>
                </a:solidFill>
              </a:rPr>
              <a:t>design . Enhance comfortability while </a:t>
            </a:r>
            <a:r>
              <a:rPr lang="en-US" altLang="zh-CN" sz="1400" dirty="0" smtClean="0">
                <a:solidFill>
                  <a:schemeClr val="bg1"/>
                </a:solidFill>
              </a:rPr>
              <a:t>holding the handle for a long period of time.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2" descr="F:\工作\产品折页\“SP1”文件夹\Links\rg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140" y="297101"/>
            <a:ext cx="4077464" cy="6918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5588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143638" y="4857760"/>
            <a:ext cx="385765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2800" b="1" dirty="0" smtClean="0">
                <a:solidFill>
                  <a:schemeClr val="bg1"/>
                </a:solidFill>
              </a:rPr>
              <a:t>FIT MOST SMARTPHONE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143638" y="5500702"/>
            <a:ext cx="3571899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SP1+ fits most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 in the market.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The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phoneclips</a:t>
            </a:r>
            <a:r>
              <a:rPr lang="en-US" altLang="zh-CN" sz="1400" dirty="0" smtClean="0">
                <a:solidFill>
                  <a:schemeClr val="bg1"/>
                </a:solidFill>
              </a:rPr>
              <a:t> design facilitates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 installation in just a second.</a:t>
            </a:r>
            <a:endParaRPr kumimoji="0" lang="zh-CN" altLang="en-US" sz="13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Users\Administrator\Desktop\新建文件夹\GP1+\be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E:\云盘\0828产品介绍框架\SP\可拆卸更换电池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241" y="0"/>
            <a:ext cx="8933347" cy="6120000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572266" y="4929198"/>
            <a:ext cx="8231029" cy="1143000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REPLACEABLE  BATTERY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3770" y="5857892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altLang="zh-CN" sz="1400" dirty="0" smtClean="0">
                <a:solidFill>
                  <a:schemeClr val="bg1"/>
                </a:solidFill>
              </a:rPr>
              <a:t>Premium grade Lithium Polymer </a:t>
            </a:r>
            <a:r>
              <a:rPr lang="en-US" altLang="zh-CN" sz="1400" dirty="0" smtClean="0">
                <a:solidFill>
                  <a:schemeClr val="bg1"/>
                </a:solidFill>
              </a:rPr>
              <a:t>battery with built-in protective circuit board, and fast charging technology. It can be charged independently on desktop charger (Optional accessory).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</TotalTime>
  <Words>185</Words>
  <PresentationFormat>自定义</PresentationFormat>
  <Paragraphs>16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TURN A SMARTPHONE  INTO A CAMCORDER IN 1 sec</vt:lpstr>
      <vt:lpstr>幻灯片 3</vt:lpstr>
      <vt:lpstr>ERGONOMIC HANDLE DESIGN </vt:lpstr>
      <vt:lpstr>幻灯片 5</vt:lpstr>
      <vt:lpstr>REPLACEABLE  BATTERY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稳拍产品介绍(SP1+)</dc:title>
  <dc:creator>Administrator</dc:creator>
  <cp:lastModifiedBy>user</cp:lastModifiedBy>
  <cp:revision>48</cp:revision>
  <dcterms:created xsi:type="dcterms:W3CDTF">2015-08-31T05:29:44Z</dcterms:created>
  <dcterms:modified xsi:type="dcterms:W3CDTF">2015-10-23T08:03:02Z</dcterms:modified>
</cp:coreProperties>
</file>