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8"/>
  </p:notesMasterIdLst>
  <p:sldIdLst>
    <p:sldId id="264" r:id="rId2"/>
    <p:sldId id="256" r:id="rId3"/>
    <p:sldId id="258" r:id="rId4"/>
    <p:sldId id="261" r:id="rId5"/>
    <p:sldId id="259" r:id="rId6"/>
    <p:sldId id="260" r:id="rId7"/>
  </p:sldIdLst>
  <p:sldSz cx="9145588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3" autoAdjust="0"/>
    <p:restoredTop sz="96476" autoAdjust="0"/>
  </p:normalViewPr>
  <p:slideViewPr>
    <p:cSldViewPr>
      <p:cViewPr>
        <p:scale>
          <a:sx n="86" d="100"/>
          <a:sy n="86" d="100"/>
        </p:scale>
        <p:origin x="-1464" y="-102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9BADE9-5CC9-4CDE-B545-2674BD928C66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2671D-B3EC-4118-91EA-A4E8ECF062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2671D-B3EC-4118-91EA-A4E8ECF062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2130428"/>
            <a:ext cx="777375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3886200"/>
            <a:ext cx="640191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274641"/>
            <a:ext cx="205775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1" y="274641"/>
            <a:ext cx="602084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4406903"/>
            <a:ext cx="77737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906713"/>
            <a:ext cx="77737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1" y="1600203"/>
            <a:ext cx="40393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7" y="1600203"/>
            <a:ext cx="40393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535113"/>
            <a:ext cx="40408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2174875"/>
            <a:ext cx="40408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3" y="1535113"/>
            <a:ext cx="404247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3" y="2174875"/>
            <a:ext cx="404247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1" y="273050"/>
            <a:ext cx="30088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1" y="273053"/>
            <a:ext cx="51126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1" y="1435103"/>
            <a:ext cx="30088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4800600"/>
            <a:ext cx="548735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612775"/>
            <a:ext cx="548735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5367338"/>
            <a:ext cx="548735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1" y="274638"/>
            <a:ext cx="823102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1" y="1600203"/>
            <a:ext cx="82310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9" y="6356353"/>
            <a:ext cx="2133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15/10/23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4" y="6356353"/>
            <a:ext cx="2896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9" y="6356353"/>
            <a:ext cx="21339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Users\Administrator\Desktop\新建文件夹\GP1+\be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D:\Users\Administrator\Desktop\DSC_0034-UF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475" y="642918"/>
            <a:ext cx="8130417" cy="5400000"/>
          </a:xfrm>
          <a:prstGeom prst="rect">
            <a:avLst/>
          </a:prstGeom>
          <a:noFill/>
        </p:spPr>
      </p:pic>
      <p:pic>
        <p:nvPicPr>
          <p:cNvPr id="1028" name="Picture 4" descr="D:\Users\Administrator\Desktop\新建文件夹\WenPod-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2332" y="2643182"/>
            <a:ext cx="1714512" cy="336687"/>
          </a:xfrm>
          <a:prstGeom prst="rect">
            <a:avLst/>
          </a:prstGeom>
          <a:noFill/>
        </p:spPr>
      </p:pic>
      <p:pic>
        <p:nvPicPr>
          <p:cNvPr id="6" name="图片 5" descr="X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332" y="3000372"/>
            <a:ext cx="1880691" cy="1327881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Wenpod品牌\X1\X1 photos\X1图片\自行车\7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0"/>
            <a:ext cx="9145589" cy="6857999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0" y="0"/>
            <a:ext cx="4287042" cy="1785926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86514" y="714356"/>
            <a:ext cx="3786214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1400" dirty="0" smtClean="0">
                <a:solidFill>
                  <a:schemeClr val="bg1"/>
                </a:solidFill>
              </a:rPr>
              <a:t>X1 is built for extreme sports lovers. It stabilizes the video footage horizontally, without sacrificing the thrill of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dynamicmotion</a:t>
            </a:r>
            <a:r>
              <a:rPr lang="en-US" altLang="zh-CN" sz="1400" dirty="0" smtClean="0">
                <a:solidFill>
                  <a:schemeClr val="bg1"/>
                </a:solidFill>
              </a:rPr>
              <a:t> in the video</a:t>
            </a: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6514" y="214290"/>
            <a:ext cx="3337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DYNAMIC SHOOTING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Wenpod品牌\X1\X1 photos\X1图片\自行车\3-1.jpg"/>
          <p:cNvPicPr>
            <a:picLocks noChangeAspect="1" noChangeArrowheads="1"/>
          </p:cNvPicPr>
          <p:nvPr/>
        </p:nvPicPr>
        <p:blipFill>
          <a:blip r:embed="rId3" cstate="print"/>
          <a:srcRect r="11275"/>
          <a:stretch>
            <a:fillRect/>
          </a:stretch>
        </p:blipFill>
        <p:spPr bwMode="auto">
          <a:xfrm>
            <a:off x="-1" y="0"/>
            <a:ext cx="9145589" cy="685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0" y="-24"/>
            <a:ext cx="3358348" cy="235743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43638" y="395567"/>
            <a:ext cx="3017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INCREDIBLY COMPACT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3638" y="964812"/>
            <a:ext cx="300039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World's smallest - only 90.32mm in length. World's lightest – only 215gm. And the world first wearable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gimbal</a:t>
            </a:r>
            <a:r>
              <a:rPr lang="en-US" altLang="zh-CN" sz="1400" dirty="0" smtClean="0">
                <a:solidFill>
                  <a:schemeClr val="bg1"/>
                </a:solidFill>
              </a:rPr>
              <a:t>.</a:t>
            </a:r>
            <a:endParaRPr lang="zh-CN" altLang="en-US" sz="1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Users\Administrator\Desktop\新建文件夹\GP1+\bei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D:\Users\Administrator\Desktop\DSC_026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27932" y="785794"/>
            <a:ext cx="7199470" cy="54000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072860" y="2857496"/>
            <a:ext cx="2428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A.I. STABILIZED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2861" y="3286124"/>
            <a:ext cx="34997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With the self-propriety A.I. </a:t>
            </a:r>
            <a:r>
              <a:rPr lang="pt-BR" altLang="zh-CN" sz="1400" dirty="0" smtClean="0">
                <a:solidFill>
                  <a:schemeClr val="bg1"/>
                </a:solidFill>
              </a:rPr>
              <a:t>technology , the automatic </a:t>
            </a:r>
            <a:r>
              <a:rPr lang="en-US" altLang="zh-CN" sz="1400" dirty="0" smtClean="0">
                <a:solidFill>
                  <a:schemeClr val="bg1"/>
                </a:solidFill>
              </a:rPr>
              <a:t>calibration can be completed in a touch of a button. The weight parameter of your phone or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GoPro</a:t>
            </a:r>
            <a:r>
              <a:rPr lang="en-US" altLang="zh-CN" sz="1400" dirty="0" smtClean="0">
                <a:solidFill>
                  <a:schemeClr val="bg1"/>
                </a:solidFill>
              </a:rPr>
              <a:t> camera will be recorded,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and calibrated by the device.</a:t>
            </a:r>
            <a:endParaRPr lang="zh-CN" altLang="en-US" sz="1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Wenpod品牌\X1\X1 photos\X1图片\手持穿戴\9.jpg"/>
          <p:cNvPicPr>
            <a:picLocks noChangeAspect="1" noChangeArrowheads="1"/>
          </p:cNvPicPr>
          <p:nvPr/>
        </p:nvPicPr>
        <p:blipFill>
          <a:blip r:embed="rId2"/>
          <a:srcRect l="11281"/>
          <a:stretch>
            <a:fillRect/>
          </a:stretch>
        </p:blipFill>
        <p:spPr bwMode="auto">
          <a:xfrm>
            <a:off x="0" y="0"/>
            <a:ext cx="9144826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8546" y="4572008"/>
            <a:ext cx="4287042" cy="200026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5001422" y="4643446"/>
            <a:ext cx="33672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PERFECT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</a:rPr>
              <a:t>MATCH WITH GOPRO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9523" y="5522585"/>
            <a:ext cx="38695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X1 is perfectly designed to fit all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GoPro</a:t>
            </a:r>
            <a:r>
              <a:rPr lang="en-US" altLang="zh-CN" sz="1400" dirty="0" smtClean="0">
                <a:solidFill>
                  <a:schemeClr val="bg1"/>
                </a:solidFill>
              </a:rPr>
              <a:t> mount, ranging from helmet, bike, chest, and pole mount. It is engineered to fit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GoPro</a:t>
            </a:r>
            <a:r>
              <a:rPr lang="en-US" altLang="zh-CN" sz="1400" dirty="0" smtClean="0">
                <a:solidFill>
                  <a:schemeClr val="bg1"/>
                </a:solidFill>
              </a:rPr>
              <a:t> with the transparent protective case.</a:t>
            </a:r>
            <a:endParaRPr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Administrator\Desktop\DSC_0154-2.jpg"/>
          <p:cNvPicPr>
            <a:picLocks noChangeAspect="1" noChangeArrowheads="1"/>
          </p:cNvPicPr>
          <p:nvPr/>
        </p:nvPicPr>
        <p:blipFill>
          <a:blip r:embed="rId2"/>
          <a:srcRect r="11457"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0" y="5357826"/>
            <a:ext cx="9145588" cy="1500174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80" y="5214950"/>
            <a:ext cx="8231029" cy="1143000"/>
          </a:xfrm>
        </p:spPr>
        <p:txBody>
          <a:bodyPr>
            <a:norm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DUALCOMPATIBILITY  MULTI PURPOSE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357952" y="688987"/>
            <a:ext cx="823102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836" y="6022651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X1 is uniquely designed with a retractable clips to fit either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GoPro</a:t>
            </a:r>
            <a:r>
              <a:rPr lang="en-US" altLang="zh-CN" sz="1400" dirty="0" smtClean="0">
                <a:solidFill>
                  <a:schemeClr val="bg1"/>
                </a:solidFill>
              </a:rPr>
              <a:t> Hero 3\3+\4</a:t>
            </a:r>
            <a:r>
              <a:rPr lang="zh-CN" altLang="en-US" sz="1400" dirty="0" smtClean="0">
                <a:solidFill>
                  <a:schemeClr val="bg1"/>
                </a:solidFill>
              </a:rPr>
              <a:t>，</a:t>
            </a:r>
            <a:r>
              <a:rPr lang="en-US" altLang="zh-CN" sz="1400" dirty="0" smtClean="0">
                <a:solidFill>
                  <a:schemeClr val="bg1"/>
                </a:solidFill>
              </a:rPr>
              <a:t>or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smartphone</a:t>
            </a:r>
            <a:r>
              <a:rPr lang="en-US" altLang="zh-CN" sz="1400" dirty="0" smtClean="0">
                <a:solidFill>
                  <a:schemeClr val="bg1"/>
                </a:solidFill>
              </a:rPr>
              <a:t>. With the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selfie</a:t>
            </a:r>
            <a:r>
              <a:rPr lang="en-US" altLang="zh-CN" sz="1400" dirty="0" smtClean="0">
                <a:solidFill>
                  <a:schemeClr val="bg1"/>
                </a:solidFill>
              </a:rPr>
              <a:t> stick installed, it is a perfect tool to shoot video </a:t>
            </a:r>
            <a:r>
              <a:rPr lang="en-US" altLang="zh-CN" sz="1400" dirty="0" err="1" smtClean="0">
                <a:solidFill>
                  <a:schemeClr val="bg1"/>
                </a:solidFill>
              </a:rPr>
              <a:t>selfie</a:t>
            </a:r>
            <a:r>
              <a:rPr lang="en-US" altLang="zh-CN" sz="1400" dirty="0" smtClean="0">
                <a:solidFill>
                  <a:schemeClr val="bg1"/>
                </a:solidFill>
              </a:rPr>
              <a:t>.</a:t>
            </a:r>
            <a:endParaRPr lang="zh-CN" altLang="en-US" sz="13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169</Words>
  <PresentationFormat>自定义</PresentationFormat>
  <Paragraphs>13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X1 is built for extreme sports lovers. It stabilizes the video footage horizontally, without sacrificing the thrill of dynamicmotion in the video </vt:lpstr>
      <vt:lpstr>幻灯片 3</vt:lpstr>
      <vt:lpstr>幻灯片 4</vt:lpstr>
      <vt:lpstr>幻灯片 5</vt:lpstr>
      <vt:lpstr>DUALCOMPATIBILITY  MULTI PURPOSE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稳拍产品介绍(SP1+)</dc:title>
  <dc:creator>Administrator</dc:creator>
  <cp:lastModifiedBy>user</cp:lastModifiedBy>
  <cp:revision>45</cp:revision>
  <dcterms:created xsi:type="dcterms:W3CDTF">2015-08-31T05:29:44Z</dcterms:created>
  <dcterms:modified xsi:type="dcterms:W3CDTF">2015-10-23T08:06:06Z</dcterms:modified>
</cp:coreProperties>
</file>