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5588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3" autoAdjust="0"/>
    <p:restoredTop sz="96476" autoAdjust="0"/>
  </p:normalViewPr>
  <p:slideViewPr>
    <p:cSldViewPr>
      <p:cViewPr>
        <p:scale>
          <a:sx n="82" d="100"/>
          <a:sy n="82" d="100"/>
        </p:scale>
        <p:origin x="-1584" y="-192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BADE9-5CC9-4CDE-B545-2674BD928C66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2671D-B3EC-4118-91EA-A4E8ECF062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2671D-B3EC-4118-91EA-A4E8ECF0624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19" y="2130428"/>
            <a:ext cx="777375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838" y="3886200"/>
            <a:ext cx="640191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551" y="274641"/>
            <a:ext cx="2057757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81" y="274641"/>
            <a:ext cx="602084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438" y="4406903"/>
            <a:ext cx="77737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438" y="2906713"/>
            <a:ext cx="77737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81" y="1600203"/>
            <a:ext cx="40393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007" y="1600203"/>
            <a:ext cx="40393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79" y="1535113"/>
            <a:ext cx="40408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79" y="2174875"/>
            <a:ext cx="40408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33" y="1535113"/>
            <a:ext cx="404247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33" y="2174875"/>
            <a:ext cx="404247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81" y="273050"/>
            <a:ext cx="30088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671" y="273053"/>
            <a:ext cx="51126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81" y="1435103"/>
            <a:ext cx="30088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599" y="4800600"/>
            <a:ext cx="548735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599" y="612775"/>
            <a:ext cx="548735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599" y="5367338"/>
            <a:ext cx="548735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81" y="274638"/>
            <a:ext cx="823102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81" y="1600203"/>
            <a:ext cx="82310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9" y="6356353"/>
            <a:ext cx="2133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744" y="6356353"/>
            <a:ext cx="2896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4339" y="6356353"/>
            <a:ext cx="21339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Users\Administrator\Desktop\新建文件夹\GP1+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9" name="Picture 5" descr="D:\Users\Administrator\Desktop\新建文件夹\WenPod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1488" y="2500306"/>
            <a:ext cx="1818922" cy="357190"/>
          </a:xfrm>
          <a:prstGeom prst="rect">
            <a:avLst/>
          </a:prstGeom>
          <a:noFill/>
        </p:spPr>
      </p:pic>
      <p:pic>
        <p:nvPicPr>
          <p:cNvPr id="6" name="图片 5" descr="系列LOGO(1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7174" y="2634306"/>
            <a:ext cx="2643206" cy="186626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0676" y="-71438"/>
            <a:ext cx="10609505" cy="70723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2200" y="226219"/>
            <a:ext cx="2766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ea typeface="微软雅黑" pitchFamily="34" charset="-122"/>
              </a:rPr>
              <a:t>BORN FOR </a:t>
            </a:r>
            <a:r>
              <a:rPr lang="en-US" altLang="zh-CN" sz="2800" b="1" dirty="0" err="1" smtClean="0">
                <a:solidFill>
                  <a:schemeClr val="bg1"/>
                </a:solidFill>
                <a:ea typeface="微软雅黑" pitchFamily="34" charset="-122"/>
              </a:rPr>
              <a:t>GoPro</a:t>
            </a:r>
            <a:endParaRPr lang="zh-CN" altLang="en-US" sz="2800" b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200" y="797723"/>
            <a:ext cx="400052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 smtClean="0">
                <a:solidFill>
                  <a:schemeClr val="bg1"/>
                </a:solidFill>
              </a:rPr>
              <a:t>With the launch of </a:t>
            </a:r>
            <a:r>
              <a:rPr lang="en-US" altLang="zh-CN" sz="1350" dirty="0" err="1" smtClean="0">
                <a:solidFill>
                  <a:schemeClr val="bg1"/>
                </a:solidFill>
              </a:rPr>
              <a:t>GoPro</a:t>
            </a:r>
            <a:r>
              <a:rPr lang="en-US" altLang="zh-CN" sz="1350" dirty="0" smtClean="0">
                <a:solidFill>
                  <a:schemeClr val="bg1"/>
                </a:solidFill>
              </a:rPr>
              <a:t> camera, it certainly brings a revolutionary change in </a:t>
            </a:r>
            <a:r>
              <a:rPr lang="en-US" altLang="zh-CN" sz="1350" dirty="0" err="1" smtClean="0">
                <a:solidFill>
                  <a:schemeClr val="bg1"/>
                </a:solidFill>
              </a:rPr>
              <a:t>videography</a:t>
            </a:r>
            <a:r>
              <a:rPr lang="en-US" altLang="zh-CN" sz="1350" dirty="0" smtClean="0">
                <a:solidFill>
                  <a:schemeClr val="bg1"/>
                </a:solidFill>
              </a:rPr>
              <a:t>. WENPOD GP1+ is born for </a:t>
            </a:r>
            <a:r>
              <a:rPr lang="en-US" altLang="zh-CN" sz="1350" dirty="0" err="1" smtClean="0">
                <a:solidFill>
                  <a:schemeClr val="bg1"/>
                </a:solidFill>
              </a:rPr>
              <a:t>GoPro</a:t>
            </a:r>
            <a:r>
              <a:rPr lang="en-US" altLang="zh-CN" sz="1350" dirty="0" smtClean="0">
                <a:solidFill>
                  <a:schemeClr val="bg1"/>
                </a:solidFill>
              </a:rPr>
              <a:t> camera to empower extreme sport lovers shooting stabilized video footage in First-Person View, with the help of its built-in monitor.</a:t>
            </a:r>
            <a:endParaRPr lang="zh-CN" altLang="en-US" sz="13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3.jpg"/>
          <p:cNvPicPr>
            <a:picLocks noChangeAspect="1"/>
          </p:cNvPicPr>
          <p:nvPr/>
        </p:nvPicPr>
        <p:blipFill>
          <a:blip r:embed="rId2" cstate="print"/>
          <a:srcRect l="3812" r="7291"/>
          <a:stretch>
            <a:fillRect/>
          </a:stretch>
        </p:blipFill>
        <p:spPr>
          <a:xfrm>
            <a:off x="0" y="0"/>
            <a:ext cx="9145588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429264"/>
            <a:ext cx="9145588" cy="1428736"/>
          </a:xfrm>
          <a:prstGeom prst="rect">
            <a:avLst/>
          </a:prstGeom>
          <a:solidFill>
            <a:schemeClr val="tx1">
              <a:lumMod val="95000"/>
              <a:lumOff val="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858018" y="5610541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"WYSIWYG", SAY NO TO </a:t>
            </a:r>
            <a:r>
              <a:rPr lang="en-US" altLang="zh-CN" sz="2800" b="1" dirty="0" err="1" smtClean="0">
                <a:solidFill>
                  <a:schemeClr val="bg1"/>
                </a:solidFill>
              </a:rPr>
              <a:t>GoPro</a:t>
            </a:r>
            <a:r>
              <a:rPr lang="en-US" altLang="zh-CN" sz="2800" b="1" dirty="0" smtClean="0">
                <a:solidFill>
                  <a:schemeClr val="bg1"/>
                </a:solidFill>
              </a:rPr>
              <a:t> BLIND SHOOTING</a:t>
            </a:r>
            <a:endParaRPr lang="zh-CN" altLang="en-US" sz="2800" b="1" dirty="0" smtClean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9456" y="6143644"/>
            <a:ext cx="72866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 smtClean="0">
                <a:solidFill>
                  <a:schemeClr val="bg1"/>
                </a:solidFill>
              </a:rPr>
              <a:t>With the 270 degree rotatable 3.5" LCD monitor built-in, it streams the recording and play-back video directly from your </a:t>
            </a:r>
            <a:r>
              <a:rPr lang="en-US" altLang="zh-CN" sz="1350" dirty="0" err="1" smtClean="0">
                <a:solidFill>
                  <a:schemeClr val="bg1"/>
                </a:solidFill>
              </a:rPr>
              <a:t>GoPro</a:t>
            </a:r>
            <a:r>
              <a:rPr lang="en-US" altLang="zh-CN" sz="1350" dirty="0" smtClean="0">
                <a:solidFill>
                  <a:schemeClr val="bg1"/>
                </a:solidFill>
              </a:rPr>
              <a:t> camera.</a:t>
            </a:r>
            <a:endParaRPr lang="zh-CN" altLang="en-US" sz="13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内容占位符 12" descr="11691108934375317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442" r="1661"/>
          <a:stretch>
            <a:fillRect/>
          </a:stretch>
        </p:blipFill>
        <p:spPr>
          <a:xfrm>
            <a:off x="0" y="24"/>
            <a:ext cx="9145588" cy="6858000"/>
          </a:xfrm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429390" y="-142900"/>
            <a:ext cx="8231029" cy="1143000"/>
          </a:xfrm>
        </p:spPr>
        <p:txBody>
          <a:bodyPr>
            <a:normAutofit/>
          </a:bodyPr>
          <a:lstStyle/>
          <a:p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</a:rPr>
              <a:t>TURN AT WILL.360°STABILIZED.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457281" y="274638"/>
            <a:ext cx="823102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357952" y="688987"/>
            <a:ext cx="82310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zh-CN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5142" y="650541"/>
            <a:ext cx="77867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</a:rPr>
              <a:t>Freely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</a:rPr>
              <a:t>turnable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</a:rPr>
              <a:t> design allows video shooting with your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</a:rPr>
              <a:t>GoPro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</a:rPr>
              <a:t> camera in all position and direction. The brushless motors in both roll and tilt axis interact seamlessly to counteract your movement, keeping your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</a:rPr>
              <a:t>GoPro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</a:rPr>
              <a:t> camera stabilized at all times.</a:t>
            </a:r>
            <a:endParaRPr lang="zh-CN" altLang="en-US" sz="13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Users\Administrator\Desktop\新建文件夹\GP1+\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29390" y="1214422"/>
            <a:ext cx="4235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FITTED ALUMINUM FRAME</a:t>
            </a:r>
            <a:endParaRPr lang="zh-CN" altLang="en-US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9390" y="1785926"/>
            <a:ext cx="464347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zh-CN" sz="1350" dirty="0" smtClean="0">
                <a:solidFill>
                  <a:schemeClr val="bg1"/>
                </a:solidFill>
              </a:rPr>
              <a:t>W </a:t>
            </a:r>
            <a:r>
              <a:rPr lang="en-US" altLang="zh-CN" sz="1350" dirty="0" err="1" smtClean="0">
                <a:solidFill>
                  <a:schemeClr val="bg1"/>
                </a:solidFill>
              </a:rPr>
              <a:t>enPod</a:t>
            </a:r>
            <a:r>
              <a:rPr lang="en-US" altLang="zh-CN" sz="1350" dirty="0" smtClean="0">
                <a:solidFill>
                  <a:schemeClr val="bg1"/>
                </a:solidFill>
              </a:rPr>
              <a:t>  </a:t>
            </a:r>
            <a:r>
              <a:rPr lang="pt-BR" altLang="zh-CN" sz="1350" dirty="0" smtClean="0">
                <a:solidFill>
                  <a:schemeClr val="bg1"/>
                </a:solidFill>
              </a:rPr>
              <a:t>GP1  +</a:t>
            </a:r>
            <a:r>
              <a:rPr lang="en-US" altLang="zh-CN" sz="1350" dirty="0" smtClean="0">
                <a:solidFill>
                  <a:schemeClr val="bg1"/>
                </a:solidFill>
              </a:rPr>
              <a:t>comes  with a sophisticated  design</a:t>
            </a:r>
            <a:r>
              <a:rPr lang="pt-BR" altLang="zh-CN" sz="1350" dirty="0" smtClean="0">
                <a:solidFill>
                  <a:schemeClr val="bg1"/>
                </a:solidFill>
              </a:rPr>
              <a:t>  </a:t>
            </a:r>
            <a:r>
              <a:rPr lang="en-US" altLang="zh-CN" sz="1350" dirty="0" smtClean="0">
                <a:solidFill>
                  <a:schemeClr val="bg1"/>
                </a:solidFill>
              </a:rPr>
              <a:t>premium  grade  CNC  aluminum  frame to protect your </a:t>
            </a:r>
            <a:r>
              <a:rPr lang="en-US" altLang="zh-CN" sz="1350" dirty="0" err="1" smtClean="0">
                <a:solidFill>
                  <a:schemeClr val="bg1"/>
                </a:solidFill>
              </a:rPr>
              <a:t>GoPro</a:t>
            </a:r>
            <a:r>
              <a:rPr lang="en-US" altLang="zh-CN" sz="1350" dirty="0" smtClean="0">
                <a:solidFill>
                  <a:schemeClr val="bg1"/>
                </a:solidFill>
              </a:rPr>
              <a:t> camera, and it is fully compatible with </a:t>
            </a:r>
            <a:r>
              <a:rPr lang="en-US" altLang="zh-CN" sz="1350" dirty="0" err="1" smtClean="0">
                <a:solidFill>
                  <a:schemeClr val="bg1"/>
                </a:solidFill>
              </a:rPr>
              <a:t>GoPro</a:t>
            </a:r>
            <a:r>
              <a:rPr lang="en-US" altLang="zh-CN" sz="1350" dirty="0" smtClean="0">
                <a:solidFill>
                  <a:schemeClr val="bg1"/>
                </a:solidFill>
              </a:rPr>
              <a:t> Hero3\3+\4</a:t>
            </a:r>
            <a:endParaRPr lang="zh-CN" altLang="en-US" sz="1350" dirty="0" smtClean="0">
              <a:solidFill>
                <a:schemeClr val="bg1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Administrator\Desktop\新建文件夹\GP1+\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86976" y="4429132"/>
            <a:ext cx="2428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A.I. STABILIZED</a:t>
            </a:r>
            <a:endParaRPr lang="zh-CN" altLang="en-US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976" y="4929198"/>
            <a:ext cx="4857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</a:rPr>
              <a:t>Installing </a:t>
            </a:r>
            <a:r>
              <a:rPr lang="en-US" altLang="zh-CN" sz="1400" dirty="0" err="1" smtClean="0">
                <a:solidFill>
                  <a:schemeClr val="bg1"/>
                </a:solidFill>
              </a:rPr>
              <a:t>GoPro</a:t>
            </a:r>
            <a:r>
              <a:rPr lang="en-US" altLang="zh-CN" sz="1400" dirty="0" smtClean="0">
                <a:solidFill>
                  <a:schemeClr val="bg1"/>
                </a:solidFill>
              </a:rPr>
              <a:t> camera in </a:t>
            </a:r>
            <a:r>
              <a:rPr lang="pt-BR" altLang="zh-CN" sz="1400" dirty="0" smtClean="0">
                <a:solidFill>
                  <a:schemeClr val="bg1"/>
                </a:solidFill>
              </a:rPr>
              <a:t>just a second,with simply a press and push action.</a:t>
            </a:r>
            <a:r>
              <a:rPr lang="en-US" altLang="zh-CN" sz="1400" dirty="0" smtClean="0">
                <a:solidFill>
                  <a:schemeClr val="bg1"/>
                </a:solidFill>
              </a:rPr>
              <a:t>Power on and you will get stabilized video footages in no time.</a:t>
            </a:r>
            <a:endParaRPr lang="zh-CN" altLang="en-US" sz="1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Users\Administrator\Desktop\新建文件夹\GP1+\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9390" y="967071"/>
            <a:ext cx="3612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REPLACEABLE BATTERY</a:t>
            </a:r>
            <a:endParaRPr lang="zh-CN" altLang="en-US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9390" y="1593495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zh-CN" sz="1400" dirty="0" smtClean="0"/>
              <a:t>Premium grade Lithium Polymer</a:t>
            </a:r>
            <a:r>
              <a:rPr lang="en-US" altLang="zh-CN" sz="1400" dirty="0" smtClean="0"/>
              <a:t> battery with built-in protective circuit board , and fast charging technology.</a:t>
            </a:r>
          </a:p>
          <a:p>
            <a:r>
              <a:rPr lang="en-US" altLang="zh-CN" sz="1400" dirty="0" smtClean="0"/>
              <a:t>It can be charged independently </a:t>
            </a:r>
            <a:r>
              <a:rPr lang="pt-BR" altLang="zh-CN" sz="1400" dirty="0" smtClean="0"/>
              <a:t>on desktop charger(Optional </a:t>
            </a:r>
            <a:r>
              <a:rPr lang="en-US" altLang="zh-CN" sz="1400" dirty="0" smtClean="0"/>
              <a:t>accessory).</a:t>
            </a:r>
            <a:endParaRPr lang="zh-CN" altLang="en-US" sz="13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217</Words>
  <PresentationFormat>自定义</PresentationFormat>
  <Paragraphs>14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TURN AT WILL.360°STABILIZED.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稳拍产品介绍(SP1+)</dc:title>
  <dc:creator>Administrator</dc:creator>
  <cp:lastModifiedBy>user</cp:lastModifiedBy>
  <cp:revision>43</cp:revision>
  <dcterms:created xsi:type="dcterms:W3CDTF">2015-08-31T05:29:44Z</dcterms:created>
  <dcterms:modified xsi:type="dcterms:W3CDTF">2015-10-23T08:13:27Z</dcterms:modified>
</cp:coreProperties>
</file>